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59" r:id="rId6"/>
    <p:sldId id="257" r:id="rId7"/>
    <p:sldId id="261" r:id="rId8"/>
    <p:sldId id="262" r:id="rId9"/>
    <p:sldId id="269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64557" autoAdjust="0"/>
  </p:normalViewPr>
  <p:slideViewPr>
    <p:cSldViewPr snapToGrid="0">
      <p:cViewPr varScale="1">
        <p:scale>
          <a:sx n="59" d="100"/>
          <a:sy n="59" d="100"/>
        </p:scale>
        <p:origin x="22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9623-A0BC-4FC6-A4A9-62300F1E9B3F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72A32-C9B7-4370-9F9A-81ADE05B807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9167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2A32-C9B7-4370-9F9A-81ADE05B8076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515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Mikilvægt að vera í samstrafi við fyrirtækin</a:t>
            </a:r>
          </a:p>
          <a:p>
            <a:endParaRPr lang="is-IS" dirty="0" smtClean="0"/>
          </a:p>
          <a:p>
            <a:r>
              <a:rPr lang="is-IS" dirty="0" smtClean="0"/>
              <a:t>Nöfn fyrirtækja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2A32-C9B7-4370-9F9A-81ADE05B8076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6647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Sjómennt</a:t>
            </a:r>
          </a:p>
          <a:p>
            <a:endParaRPr lang="is-IS" dirty="0" smtClean="0"/>
          </a:p>
          <a:p>
            <a:r>
              <a:rPr lang="is-IS" dirty="0" smtClean="0"/>
              <a:t>Skortur á þátttöku</a:t>
            </a:r>
          </a:p>
          <a:p>
            <a:endParaRPr lang="is-IS" dirty="0" smtClean="0"/>
          </a:p>
          <a:p>
            <a:r>
              <a:rPr lang="is-IS" dirty="0" smtClean="0"/>
              <a:t>Erfitt starfsumhverfi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2A32-C9B7-4370-9F9A-81ADE05B8076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931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 hverju koma þátttakendur ekki?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Mikil hvatning þarf að vera til staðar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 fjárhagslegur hvati?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Tímaskortur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Tengja ekki við verkefnin?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Námsótti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Mikilvægt að stjórnendur og vinnustaður sýni áhuga og hvetj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Hefur sýnt sig í öllum raunfærnimatsverkefnum að það er grundvalalartriði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Stýrimenn/skipstjórar tali fyrir þátttöku skiptir máli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2A32-C9B7-4370-9F9A-81ADE05B8076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688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2A32-C9B7-4370-9F9A-81ADE05B8076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3888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1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55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838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3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4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752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07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55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981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073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2841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EDA0A0-716C-42D7-9279-5E36FCD1C038}" type="datetimeFigureOut">
              <a:rPr lang="is-IS" smtClean="0"/>
              <a:t>28.5.2015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40ED91-6301-4F0B-8192-A9023D044A18}" type="slidenum">
              <a:rPr lang="is-IS" smtClean="0"/>
              <a:t>‹#›</a:t>
            </a:fld>
            <a:endParaRPr lang="is-I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92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859" y="4470400"/>
            <a:ext cx="7543800" cy="934212"/>
          </a:xfrm>
        </p:spPr>
        <p:txBody>
          <a:bodyPr>
            <a:normAutofit/>
          </a:bodyPr>
          <a:lstStyle/>
          <a:p>
            <a:pPr algn="ctr"/>
            <a:r>
              <a:rPr lang="is-IS" sz="3200" b="1" dirty="0"/>
              <a:t>Sjósókn </a:t>
            </a:r>
            <a:r>
              <a:rPr lang="is-IS" sz="3200" dirty="0" smtClean="0"/>
              <a:t/>
            </a:r>
            <a:br>
              <a:rPr lang="is-IS" sz="3200" dirty="0" smtClean="0"/>
            </a:br>
            <a:r>
              <a:rPr lang="is-IS" sz="3200" dirty="0" smtClean="0"/>
              <a:t>Tækifæri </a:t>
            </a:r>
            <a:r>
              <a:rPr lang="is-IS" sz="3200" dirty="0"/>
              <a:t>og áskoranir til mennta í sjávarútvegi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0" y="6746789"/>
            <a:ext cx="9144000" cy="111211"/>
          </a:xfrm>
        </p:spPr>
        <p:txBody>
          <a:bodyPr>
            <a:normAutofit fontScale="25000" lnSpcReduction="20000"/>
          </a:bodyPr>
          <a:lstStyle/>
          <a:p>
            <a:pPr algn="ctr"/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28" y="1250223"/>
            <a:ext cx="6913463" cy="25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29" y="5469376"/>
            <a:ext cx="2152142" cy="8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b="1" dirty="0" smtClean="0"/>
              <a:t>Samstarfsaðilar</a:t>
            </a:r>
            <a:endParaRPr lang="is-IS" sz="3600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7909" y="4758034"/>
            <a:ext cx="1836609" cy="78391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1254402" cy="356204"/>
          </a:xfrm>
        </p:spPr>
        <p:txBody>
          <a:bodyPr>
            <a:normAutofit lnSpcReduction="10000"/>
          </a:bodyPr>
          <a:lstStyle/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71" y="3151155"/>
            <a:ext cx="1703083" cy="761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52" y="2938537"/>
            <a:ext cx="814948" cy="1102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279" y="3702509"/>
            <a:ext cx="1273655" cy="917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499" y="4016435"/>
            <a:ext cx="1763300" cy="603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457" y="2875129"/>
            <a:ext cx="2028823" cy="74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526" y="5126487"/>
            <a:ext cx="2176547" cy="6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b="1" dirty="0" smtClean="0"/>
              <a:t>Markmið verkefnisins</a:t>
            </a:r>
            <a:endParaRPr lang="is-I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b="1" dirty="0" smtClean="0"/>
              <a:t>Sjósókn er ætlað sjómönnum sem hafa ekki lokið framhaldsskóla</a:t>
            </a:r>
          </a:p>
          <a:p>
            <a:endParaRPr lang="is-IS" dirty="0" smtClean="0"/>
          </a:p>
          <a:p>
            <a:r>
              <a:rPr lang="is-IS" dirty="0" smtClean="0"/>
              <a:t>Markmiðið með verkefninu er að starfandi sjómenn	</a:t>
            </a:r>
          </a:p>
          <a:p>
            <a:pPr lvl="1"/>
            <a:r>
              <a:rPr lang="is-IS" sz="2000" dirty="0"/>
              <a:t>f</a:t>
            </a:r>
            <a:r>
              <a:rPr lang="is-IS" sz="2000" dirty="0" smtClean="0"/>
              <a:t>ái reynslu og þekkingu metna inn í nám</a:t>
            </a:r>
          </a:p>
          <a:p>
            <a:pPr lvl="1"/>
            <a:r>
              <a:rPr lang="is-IS" sz="2000" dirty="0"/>
              <a:t>g</a:t>
            </a:r>
            <a:r>
              <a:rPr lang="is-IS" sz="2000" dirty="0" smtClean="0"/>
              <a:t>eti stundað nám samhliða vinnu</a:t>
            </a:r>
          </a:p>
          <a:p>
            <a:pPr lvl="1"/>
            <a:r>
              <a:rPr lang="is-IS" sz="2000" dirty="0" smtClean="0"/>
              <a:t>fái upplýsingar um hvaða leiðir eru færar og aðstoð við leiðarval</a:t>
            </a:r>
          </a:p>
          <a:p>
            <a:pPr lvl="1"/>
            <a:r>
              <a:rPr lang="is-IS" sz="2000" dirty="0"/>
              <a:t>v</a:t>
            </a:r>
            <a:r>
              <a:rPr lang="is-IS" sz="2000" dirty="0" smtClean="0"/>
              <a:t>erði hæfari og öflugri starfsmenn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40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b="1" dirty="0" smtClean="0"/>
              <a:t>Hvernig nálgumst við sjómenn?</a:t>
            </a:r>
            <a:endParaRPr lang="is-I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59" y="1833034"/>
            <a:ext cx="75438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s-IS" dirty="0" smtClean="0"/>
              <a:t> </a:t>
            </a:r>
            <a:r>
              <a:rPr lang="is-IS" dirty="0" smtClean="0"/>
              <a:t>Bæklingar			</a:t>
            </a:r>
            <a:endParaRPr lang="is-I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s-IS" dirty="0"/>
              <a:t> </a:t>
            </a:r>
            <a:r>
              <a:rPr lang="is-IS" dirty="0" smtClean="0"/>
              <a:t>Facebook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 smtClean="0"/>
              <a:t> 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/>
              <a:t> </a:t>
            </a:r>
            <a:r>
              <a:rPr lang="is-IS" dirty="0" smtClean="0"/>
              <a:t>Tölvupóstur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 smtClean="0"/>
              <a:t> Youtube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/>
              <a:t> </a:t>
            </a:r>
            <a:r>
              <a:rPr lang="is-IS" dirty="0" smtClean="0"/>
              <a:t>Fjölmiðlar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/>
              <a:t> </a:t>
            </a:r>
            <a:r>
              <a:rPr lang="is-IS" dirty="0" smtClean="0"/>
              <a:t>Útgerðarfyrirtæki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/>
              <a:t> S</a:t>
            </a:r>
            <a:r>
              <a:rPr lang="is-IS" dirty="0" smtClean="0"/>
              <a:t>tjórnendur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 smtClean="0"/>
              <a:t> Skipstjórar</a:t>
            </a:r>
          </a:p>
        </p:txBody>
      </p:sp>
    </p:spTree>
    <p:extLst>
      <p:ext uri="{BB962C8B-B14F-4D97-AF65-F5344CB8AC3E}">
        <p14:creationId xmlns:p14="http://schemas.microsoft.com/office/powerpoint/2010/main" val="29725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b="1" dirty="0" smtClean="0"/>
              <a:t>Raunfærnimat</a:t>
            </a:r>
            <a:endParaRPr lang="is-IS" sz="3600" b="1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is-IS" sz="2500" dirty="0"/>
              <a:t>Í þessu verkefni er lögð áhersla á raunfærnimat  sem tengist námi þar sem reynsla af sjómennsku getur </a:t>
            </a:r>
            <a:r>
              <a:rPr lang="is-IS" sz="2500" dirty="0" smtClean="0"/>
              <a:t>nýst.</a:t>
            </a:r>
          </a:p>
          <a:p>
            <a:endParaRPr lang="is-IS" sz="2200" dirty="0" smtClean="0"/>
          </a:p>
          <a:p>
            <a:pPr lvl="1"/>
            <a:r>
              <a:rPr lang="is-IS" sz="2500" dirty="0" smtClean="0"/>
              <a:t>Iðngreinar, vélstjórn, netagerð, vélvirkjun, matreiðsla o.fl.</a:t>
            </a:r>
          </a:p>
          <a:p>
            <a:pPr lvl="1"/>
            <a:r>
              <a:rPr lang="is-IS" sz="2500" dirty="0" smtClean="0"/>
              <a:t>Starfsnám, matartækni, matsveinn</a:t>
            </a:r>
          </a:p>
          <a:p>
            <a:pPr lvl="1"/>
            <a:r>
              <a:rPr lang="is-IS" sz="2500" dirty="0" smtClean="0"/>
              <a:t>Skipstjórn</a:t>
            </a:r>
          </a:p>
          <a:p>
            <a:pPr lvl="1"/>
            <a:r>
              <a:rPr lang="is-IS" sz="2500" dirty="0" smtClean="0"/>
              <a:t>Fiskveiðar, fiskvinnsla</a:t>
            </a:r>
          </a:p>
          <a:p>
            <a:pPr lvl="1"/>
            <a:r>
              <a:rPr lang="is-IS" sz="2500" dirty="0" smtClean="0"/>
              <a:t>Almennar bóklegar greinar, íslenska, danska, enska, stærðfræði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 </a:t>
            </a:r>
            <a:br>
              <a:rPr lang="is-IS" dirty="0"/>
            </a:b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345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b="1" dirty="0" smtClean="0"/>
              <a:t>Aðlagast markhópnum</a:t>
            </a:r>
            <a:endParaRPr lang="is-I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Aðlögun raunfærnimats að ólíkum markhópum</a:t>
            </a:r>
          </a:p>
          <a:p>
            <a:r>
              <a:rPr lang="is-IS" dirty="0" smtClean="0"/>
              <a:t>Sveigjanleiki í matsaðferðum</a:t>
            </a:r>
          </a:p>
          <a:p>
            <a:pPr lvl="1"/>
            <a:r>
              <a:rPr lang="is-IS" sz="2000" dirty="0" smtClean="0"/>
              <a:t>Skype</a:t>
            </a:r>
          </a:p>
          <a:p>
            <a:pPr lvl="1"/>
            <a:r>
              <a:rPr lang="is-IS" sz="2000" dirty="0" smtClean="0"/>
              <a:t>Adobe connect</a:t>
            </a:r>
          </a:p>
          <a:p>
            <a:pPr lvl="1"/>
            <a:r>
              <a:rPr lang="is-IS" sz="2000" dirty="0" smtClean="0"/>
              <a:t>Eða annað</a:t>
            </a:r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096" y="2722562"/>
            <a:ext cx="4458664" cy="29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b="1" dirty="0" smtClean="0"/>
              <a:t>Menntastoðir</a:t>
            </a:r>
            <a:endParaRPr lang="is-I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Menntastoðir er námsleið frá Fræðslumiðstöð atvinnulífsins sem meta má til 29 eininga inn í framhaldsskólann og sem 50 einingar inn á Háskólabrú Keilis.</a:t>
            </a:r>
          </a:p>
          <a:p>
            <a:r>
              <a:rPr lang="is-IS" dirty="0"/>
              <a:t>Námið í Menntastoðum tekur mið af starfsumhverfi sjómanna. Kennslan </a:t>
            </a:r>
            <a:r>
              <a:rPr lang="is-IS" dirty="0" smtClean="0"/>
              <a:t>er </a:t>
            </a:r>
            <a:r>
              <a:rPr lang="is-IS" dirty="0"/>
              <a:t>byggð á upptökum og kennslumyndböndum sem eru þátttakendum opin í ákveðinn tíma. Verkefni eru unnin á netinu í fjarnámsumhverfinu Moodle</a:t>
            </a:r>
            <a:r>
              <a:rPr lang="is-IS" dirty="0" smtClean="0"/>
              <a:t>.</a:t>
            </a:r>
          </a:p>
          <a:p>
            <a:r>
              <a:rPr lang="is-IS" dirty="0" smtClean="0"/>
              <a:t>Helstu </a:t>
            </a:r>
            <a:r>
              <a:rPr lang="is-IS" dirty="0"/>
              <a:t>námsgreinar eru: stærðfræði 102, 122 og 202, íslenska 103 og 203, upplýsingatækni 103, enska 103 og 203, danska 102 og námstækni. Þeir sem hafa lokið Menntastoðum eiga kost á því að sækja nám í frumgreinadeildir. </a:t>
            </a:r>
          </a:p>
          <a:p>
            <a:r>
              <a:rPr lang="is-IS" dirty="0"/>
              <a:t> 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5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b="1" dirty="0" smtClean="0"/>
              <a:t>Aðlögun námsleiðar</a:t>
            </a:r>
            <a:endParaRPr lang="is-I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s-IS" sz="2400" smtClean="0"/>
              <a:t>Kennarar </a:t>
            </a:r>
            <a:r>
              <a:rPr lang="is-IS" sz="2400" dirty="0" smtClean="0"/>
              <a:t>frá mismunandi símenntunarmiðstöðvum</a:t>
            </a:r>
          </a:p>
          <a:p>
            <a:pPr lvl="1"/>
            <a:r>
              <a:rPr lang="is-IS" sz="2400" dirty="0" smtClean="0"/>
              <a:t>Moodle</a:t>
            </a:r>
          </a:p>
          <a:p>
            <a:pPr lvl="1"/>
            <a:r>
              <a:rPr lang="is-IS" sz="2400" dirty="0" smtClean="0"/>
              <a:t>Upptökur í öllum áföngum</a:t>
            </a:r>
          </a:p>
          <a:p>
            <a:pPr lvl="1"/>
            <a:r>
              <a:rPr lang="is-IS" sz="2400" dirty="0" smtClean="0"/>
              <a:t>Netsamband ekki nauðsynlegt</a:t>
            </a:r>
          </a:p>
          <a:p>
            <a:pPr lvl="1"/>
            <a:r>
              <a:rPr lang="is-IS" sz="2400" dirty="0" smtClean="0"/>
              <a:t>Aðgengi gott að kennurum</a:t>
            </a:r>
          </a:p>
          <a:p>
            <a:pPr lvl="1"/>
            <a:r>
              <a:rPr lang="is-IS" sz="2400" dirty="0" smtClean="0"/>
              <a:t>Sveigjanleiki námsloka í áföngum ( 4-15 vikur)</a:t>
            </a:r>
          </a:p>
          <a:p>
            <a:pPr lvl="1"/>
            <a:r>
              <a:rPr lang="is-IS" sz="2400" dirty="0" smtClean="0"/>
              <a:t>Uppsetning áfangans er kennslustofa nemandans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14486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b="1" dirty="0" smtClean="0"/>
              <a:t>Spurningar</a:t>
            </a:r>
            <a:endParaRPr lang="is-I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862" y="184626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00132D276014DBE9A800164C4D92D" ma:contentTypeVersion="3" ma:contentTypeDescription="Create a new document." ma:contentTypeScope="" ma:versionID="f66b5fd0079077821dfb907d8b54d296">
  <xsd:schema xmlns:xsd="http://www.w3.org/2001/XMLSchema" xmlns:xs="http://www.w3.org/2001/XMLSchema" xmlns:p="http://schemas.microsoft.com/office/2006/metadata/properties" xmlns:ns2="bbf0cfc0-96f2-4137-83f4-68b4b60fa25e" targetNamespace="http://schemas.microsoft.com/office/2006/metadata/properties" ma:root="true" ma:fieldsID="f54171b42c1d5521b185ebccd8723394" ns2:_="">
    <xsd:import namespace="bbf0cfc0-96f2-4137-83f4-68b4b60fa2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0cfc0-96f2-4137-83f4-68b4b60fa2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D6EAAF-B33E-4CA6-B42A-8A1908560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0cfc0-96f2-4137-83f4-68b4b60fa2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834303-7561-4E6F-8077-C228F38E3D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CF1FDB-4B48-45A4-A87D-A926571B7708}">
  <ds:schemaRefs>
    <ds:schemaRef ds:uri="http://purl.org/dc/elements/1.1/"/>
    <ds:schemaRef ds:uri="http://schemas.microsoft.com/office/infopath/2007/PartnerControls"/>
    <ds:schemaRef ds:uri="bbf0cfc0-96f2-4137-83f4-68b4b60fa25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</TotalTime>
  <Words>253</Words>
  <Application>Microsoft Office PowerPoint</Application>
  <PresentationFormat>On-screen Show (4:3)</PresentationFormat>
  <Paragraphs>75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Sjósókn  Tækifæri og áskoranir til mennta í sjávarútvegi</vt:lpstr>
      <vt:lpstr>Samstarfsaðilar</vt:lpstr>
      <vt:lpstr>Markmið verkefnisins</vt:lpstr>
      <vt:lpstr>Hvernig nálgumst við sjómenn?</vt:lpstr>
      <vt:lpstr>Raunfærnimat</vt:lpstr>
      <vt:lpstr>Aðlagast markhópnum</vt:lpstr>
      <vt:lpstr>Menntastoðir</vt:lpstr>
      <vt:lpstr>Aðlögun námsleiðar</vt:lpstr>
      <vt:lpstr>Spurningar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Sjósókn  Tækifæri og áskoranir til mennta í sjávarútvegi</dc:title>
  <dc:creator>Hildur Betty Kristjánsdóttir</dc:creator>
  <cp:lastModifiedBy>Hildur Betty Kristjánsdóttir</cp:lastModifiedBy>
  <cp:revision>20</cp:revision>
  <dcterms:created xsi:type="dcterms:W3CDTF">2015-03-09T13:37:06Z</dcterms:created>
  <dcterms:modified xsi:type="dcterms:W3CDTF">2015-05-28T08:22:41Z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0x01010097200132D276014DBE9A800164C4D92D</vt:lpwstr>
  </property>
</Properties>
</file>