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60" r:id="rId8"/>
    <p:sldId id="261" r:id="rId9"/>
    <p:sldId id="266" r:id="rId10"/>
    <p:sldId id="259" r:id="rId11"/>
    <p:sldId id="262" r:id="rId12"/>
    <p:sldId id="263" r:id="rId13"/>
    <p:sldId id="264" r:id="rId14"/>
    <p:sldId id="265" r:id="rId15"/>
    <p:sldId id="267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737C6-FB8D-4F58-AC58-AA012909F97E}" type="datetimeFigureOut">
              <a:rPr lang="is-IS" smtClean="0"/>
              <a:t>26.5.2015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0567D-F6CC-4E31-AC92-E19554272EF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9508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567D-F6CC-4E31-AC92-E19554272EFD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16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sturbru-PP_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5E4B-1A4E-4966-802B-EF5EA7047E74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D2EE-A1EC-44E7-9A78-F609AE1EDADE}" type="datetime1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F094-6A5E-464A-A719-1540F61A2302}" type="datetime1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9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BA-6392-4997-9EE7-07E5412D7BC5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1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3B2-B12F-4A64-A605-9829C0C57413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5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sturbru-PP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628-B051-408F-A09A-DD20C149380E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922165" y="4821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4A0963-17B4-2B42-A4C2-C071822A5312}" type="slidenum">
              <a:rPr lang="en-US" sz="800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5045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sturbru-PP_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C493-D9D8-4793-91DC-C2A62189B178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922165" y="4821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4A0963-17B4-2B42-A4C2-C071822A5312}" type="slidenum">
              <a:rPr lang="en-US" sz="800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4017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9F30-0658-4F5B-A49F-141C5E2B2C6A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6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1BFC-518C-46DB-8536-DBBB0B2FD177}" type="datetime1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4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BB17-A97C-495A-8D25-C2DC165865AA}" type="datetime1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359A-D42F-4E82-BF35-F89DA9728F40}" type="datetime1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D67-323D-4914-9884-A93DB15663AE}" type="datetime1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ABA3-FECB-48AF-BA62-7756722061B5}" type="datetime1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Haraldur Geir Eðvaldsson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0963-17B4-2B42-A4C2-C071822A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sturbru-PP_3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4526" y="468705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C73FB-7CA6-40E4-8CED-E601BBA01697}" type="datetime1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8705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Haraldur Geir Eðvaldsson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468705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A0963-17B4-2B42-A4C2-C071822A5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1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Menntastoðir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Fjarnám</a:t>
            </a:r>
            <a:r>
              <a:rPr lang="en-US" dirty="0" smtClean="0"/>
              <a:t> á Austurlandi</a:t>
            </a:r>
          </a:p>
          <a:p>
            <a:r>
              <a:rPr lang="en-US" dirty="0" smtClean="0"/>
              <a:t>2014 - 2015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 lærðum við?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Moodle virkar mjög vel til að halda utan um gögn, en nemendum finnst það ekki vera þeirra umhverfi</a:t>
            </a:r>
          </a:p>
          <a:p>
            <a:r>
              <a:rPr lang="is-IS" dirty="0" smtClean="0"/>
              <a:t>Við kunnum orðið á mörg forrit til að koma frá okkur efni, jafnvel óþarflega mörg</a:t>
            </a:r>
          </a:p>
          <a:p>
            <a:r>
              <a:rPr lang="is-IS" dirty="0" smtClean="0"/>
              <a:t>Draumurinn er að fá eitt kerfi sem sameinar allt sem við viljum gera, geyma efni, spjalla, ganga frá fyrirlestrum o.s.frv.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78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 lærðum við?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R</a:t>
            </a:r>
            <a:r>
              <a:rPr lang="is-IS" dirty="0" smtClean="0"/>
              <a:t>eynum </a:t>
            </a:r>
            <a:r>
              <a:rPr lang="is-IS" dirty="0" smtClean="0"/>
              <a:t>að gera hópinn samheldinn, t.d. </a:t>
            </a:r>
            <a:r>
              <a:rPr lang="is-IS" dirty="0"/>
              <a:t>m</a:t>
            </a:r>
            <a:r>
              <a:rPr lang="is-IS" dirty="0" smtClean="0"/>
              <a:t>eð staðlotum, facebook hóp eða </a:t>
            </a:r>
            <a:r>
              <a:rPr lang="is-IS" dirty="0" smtClean="0"/>
              <a:t>vinnutímum </a:t>
            </a:r>
            <a:endParaRPr lang="is-IS" dirty="0" smtClean="0"/>
          </a:p>
          <a:p>
            <a:r>
              <a:rPr lang="is-IS" dirty="0" smtClean="0"/>
              <a:t>Huga þarf að styttri námsleið sem  undanfara að </a:t>
            </a:r>
            <a:r>
              <a:rPr lang="is-IS" dirty="0" smtClean="0"/>
              <a:t>Menntastoðum þar sem þær eru e.t.v. </a:t>
            </a:r>
            <a:r>
              <a:rPr lang="is-IS" dirty="0"/>
              <a:t>o</a:t>
            </a:r>
            <a:r>
              <a:rPr lang="is-IS" dirty="0" smtClean="0"/>
              <a:t>f stórt stökk af stað</a:t>
            </a:r>
          </a:p>
        </p:txBody>
      </p:sp>
    </p:spTree>
    <p:extLst>
      <p:ext uri="{BB962C8B-B14F-4D97-AF65-F5344CB8AC3E}">
        <p14:creationId xmlns:p14="http://schemas.microsoft.com/office/powerpoint/2010/main" val="20074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lærðum við?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Það verður að gera nokkuð stífar kröfur um tæknibúnað </a:t>
            </a:r>
            <a:r>
              <a:rPr lang="is-IS" dirty="0" smtClean="0"/>
              <a:t>þátttakenda og kenna þeim að nota búnaðinn</a:t>
            </a:r>
          </a:p>
          <a:p>
            <a:r>
              <a:rPr lang="is-IS" dirty="0" smtClean="0"/>
              <a:t>Nota samfélagsmiðla frekar en sérsmíðað kennsluumhverfi?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415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Menntastoðir á Austurlandi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Fjarlægðir milli staða</a:t>
            </a:r>
          </a:p>
          <a:p>
            <a:r>
              <a:rPr lang="is-IS" dirty="0" smtClean="0"/>
              <a:t>Samgöngur</a:t>
            </a:r>
            <a:endParaRPr lang="is-IS" dirty="0"/>
          </a:p>
          <a:p>
            <a:r>
              <a:rPr lang="is-IS" dirty="0" smtClean="0"/>
              <a:t>Vaktavinna er algeng, sérstaklega hjá markhópi Menntastoða</a:t>
            </a:r>
          </a:p>
        </p:txBody>
      </p:sp>
    </p:spTree>
    <p:extLst>
      <p:ext uri="{BB962C8B-B14F-4D97-AF65-F5344CB8AC3E}">
        <p14:creationId xmlns:p14="http://schemas.microsoft.com/office/powerpoint/2010/main" val="40689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Menntastoðir á Austurlandi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Fjarnám góður kostur</a:t>
            </a:r>
          </a:p>
          <a:p>
            <a:r>
              <a:rPr lang="is-IS" dirty="0" smtClean="0"/>
              <a:t>Heppilegt að hafa fáar staðlotur?</a:t>
            </a:r>
          </a:p>
          <a:p>
            <a:r>
              <a:rPr lang="is-IS" dirty="0" smtClean="0"/>
              <a:t>Fjarfundabúnaður eða aðrar leiðir til að fjarskipta</a:t>
            </a:r>
          </a:p>
        </p:txBody>
      </p:sp>
    </p:spTree>
    <p:extLst>
      <p:ext uri="{BB962C8B-B14F-4D97-AF65-F5344CB8AC3E}">
        <p14:creationId xmlns:p14="http://schemas.microsoft.com/office/powerpoint/2010/main" val="8158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Skipulag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Tímum dreift á veturinn þannig að áætlað vinnuálag miðaði við u.þ.b. 25 % vinnu</a:t>
            </a:r>
          </a:p>
          <a:p>
            <a:r>
              <a:rPr lang="is-IS" dirty="0" smtClean="0"/>
              <a:t>Tvö til þrjú fög kennd í einu</a:t>
            </a:r>
          </a:p>
          <a:p>
            <a:r>
              <a:rPr lang="is-IS" dirty="0" smtClean="0"/>
              <a:t>Fyrirlestrar birtust fyrir hádegi og verkefnum skilað að kvöldi á þriðja degi þaðan í frá</a:t>
            </a:r>
          </a:p>
          <a:p>
            <a:r>
              <a:rPr lang="is-IS" dirty="0" smtClean="0"/>
              <a:t>Sunnudagar hafðir fríir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537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Skipulag</a:t>
            </a:r>
            <a:endParaRPr lang="is-IS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495" y="1200150"/>
            <a:ext cx="6323009" cy="3394075"/>
          </a:xfrm>
        </p:spPr>
      </p:pic>
    </p:spTree>
    <p:extLst>
      <p:ext uri="{BB962C8B-B14F-4D97-AF65-F5344CB8AC3E}">
        <p14:creationId xmlns:p14="http://schemas.microsoft.com/office/powerpoint/2010/main" val="4133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Skipulag</a:t>
            </a:r>
            <a:endParaRPr lang="is-I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60" y="1056429"/>
            <a:ext cx="6400799" cy="3680031"/>
          </a:xfrm>
        </p:spPr>
      </p:pic>
    </p:spTree>
    <p:extLst>
      <p:ext uri="{BB962C8B-B14F-4D97-AF65-F5344CB8AC3E}">
        <p14:creationId xmlns:p14="http://schemas.microsoft.com/office/powerpoint/2010/main" val="12712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Tæknimál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Notuðum moodle sem ,,skólastofu“</a:t>
            </a:r>
          </a:p>
          <a:p>
            <a:r>
              <a:rPr lang="is-IS" dirty="0" smtClean="0"/>
              <a:t>Lync notað til að halda stoðtíma</a:t>
            </a:r>
          </a:p>
          <a:p>
            <a:r>
              <a:rPr lang="is-IS" dirty="0" smtClean="0"/>
              <a:t>Ýmis forrit notuð til að koma frá sér fyrirlestrum t.d. Powerpoint, jing, educreatoins app og camtasia </a:t>
            </a:r>
          </a:p>
          <a:p>
            <a:r>
              <a:rPr lang="is-IS" dirty="0" smtClean="0"/>
              <a:t>Sími, tölvupóstur og heimsóknir á starfsstöðvar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03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Þátttakendur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25 skráðu sig</a:t>
            </a:r>
          </a:p>
          <a:p>
            <a:r>
              <a:rPr lang="is-IS" dirty="0" smtClean="0"/>
              <a:t>Af þeim voru 14 sem kláruðu fullar  Menntastoðir, eða stóran hluta </a:t>
            </a:r>
            <a:r>
              <a:rPr lang="is-IS" dirty="0" smtClean="0"/>
              <a:t>þeirra</a:t>
            </a:r>
            <a:endParaRPr lang="is-IS" dirty="0" smtClean="0"/>
          </a:p>
          <a:p>
            <a:r>
              <a:rPr lang="is-IS" dirty="0" smtClean="0"/>
              <a:t>Nokkrir þátttakendur komu inn í gegnum Virk og StarfA, en enginn þeirra kláraði</a:t>
            </a:r>
          </a:p>
        </p:txBody>
      </p:sp>
    </p:spTree>
    <p:extLst>
      <p:ext uri="{BB962C8B-B14F-4D97-AF65-F5344CB8AC3E}">
        <p14:creationId xmlns:p14="http://schemas.microsoft.com/office/powerpoint/2010/main" val="20576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Þátttakendur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Komu af öllu Austurlandi og af höfuðborgarsvæðinu</a:t>
            </a:r>
          </a:p>
          <a:p>
            <a:r>
              <a:rPr lang="is-IS" dirty="0" smtClean="0"/>
              <a:t>17 konur og 8 karlar</a:t>
            </a:r>
          </a:p>
          <a:p>
            <a:r>
              <a:rPr lang="is-IS" dirty="0" smtClean="0"/>
              <a:t>Þátttakendur voru á aldrinum frá 25 ára til 56 ára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323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6009D045489A449CE13A8EEC28222C" ma:contentTypeVersion="1" ma:contentTypeDescription="Create a new document." ma:contentTypeScope="" ma:versionID="4fe1b9e815d473abcda3bf3ef9670ffb">
  <xsd:schema xmlns:xsd="http://www.w3.org/2001/XMLSchema" xmlns:xs="http://www.w3.org/2001/XMLSchema" xmlns:p="http://schemas.microsoft.com/office/2006/metadata/properties" xmlns:ns2="3384aae5-edb8-415a-b811-7cd0fe082d82" targetNamespace="http://schemas.microsoft.com/office/2006/metadata/properties" ma:root="true" ma:fieldsID="68c0da90abf9966417781be0527ce3eb" ns2:_="">
    <xsd:import namespace="3384aae5-edb8-415a-b811-7cd0fe082d8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4aae5-edb8-415a-b811-7cd0fe082d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E3240-3C10-48A6-88AB-36F00B35E987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3384aae5-edb8-415a-b811-7cd0fe082d8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161BAD-267B-4E2D-AEB0-4AE0C9090F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4aae5-edb8-415a-b811-7cd0fe082d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4E7804-A05C-4A62-923C-549EAC1BF4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307</Words>
  <Application>Microsoft Office PowerPoint</Application>
  <PresentationFormat>On-screen Show (16:9)</PresentationFormat>
  <Paragraphs>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Rockwell</vt:lpstr>
      <vt:lpstr>Office Theme</vt:lpstr>
      <vt:lpstr>Menntastoðir</vt:lpstr>
      <vt:lpstr>Menntastoðir á Austurlandi</vt:lpstr>
      <vt:lpstr>Menntastoðir á Austurlandi</vt:lpstr>
      <vt:lpstr>Skipulag</vt:lpstr>
      <vt:lpstr>Skipulag</vt:lpstr>
      <vt:lpstr>Skipulag</vt:lpstr>
      <vt:lpstr>Tæknimál</vt:lpstr>
      <vt:lpstr>Þátttakendur</vt:lpstr>
      <vt:lpstr>Þátttakendur</vt:lpstr>
      <vt:lpstr>Hvað lærðum við?</vt:lpstr>
      <vt:lpstr>Hvað lærðum við?</vt:lpstr>
      <vt:lpstr>Hvað lærðum við?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Haukur</dc:creator>
  <cp:lastModifiedBy>Haraldur Geir Eðvaldsson</cp:lastModifiedBy>
  <cp:revision>24</cp:revision>
  <dcterms:created xsi:type="dcterms:W3CDTF">2014-02-06T17:12:14Z</dcterms:created>
  <dcterms:modified xsi:type="dcterms:W3CDTF">2015-05-26T22:13:52Z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0x010100096009D045489A449CE13A8EEC28222C</vt:lpwstr>
  </property>
</Properties>
</file>