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7" r:id="rId4"/>
    <p:sldId id="258" r:id="rId5"/>
    <p:sldId id="268" r:id="rId6"/>
    <p:sldId id="263" r:id="rId7"/>
    <p:sldId id="269" r:id="rId8"/>
    <p:sldId id="270" r:id="rId9"/>
    <p:sldId id="260" r:id="rId10"/>
    <p:sldId id="264" r:id="rId11"/>
    <p:sldId id="265" r:id="rId12"/>
    <p:sldId id="262" r:id="rId13"/>
    <p:sldId id="259" r:id="rId14"/>
    <p:sldId id="261" r:id="rId15"/>
    <p:sldId id="266" r:id="rId16"/>
    <p:sldId id="271" r:id="rId17"/>
  </p:sldIdLst>
  <p:sldSz cx="9144000" cy="6858000" type="screen4x3"/>
  <p:notesSz cx="6858000" cy="9947275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113" autoAdjust="0"/>
  </p:normalViewPr>
  <p:slideViewPr>
    <p:cSldViewPr>
      <p:cViewPr varScale="1">
        <p:scale>
          <a:sx n="67" d="100"/>
          <a:sy n="67" d="100"/>
        </p:scale>
        <p:origin x="28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421B7-20B9-4055-8A00-DAF7EC4C4BE3}" type="datetimeFigureOut">
              <a:rPr lang="is-IS" smtClean="0"/>
              <a:t>27.5.2015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D0442-3BEA-45A7-8441-977CC3A93DD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04982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34990-181C-46FC-9160-C51C56AEC161}" type="datetimeFigureOut">
              <a:rPr lang="is-IS" smtClean="0"/>
              <a:t>27.5.2015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87177-CC9B-4EB3-AD8D-863C2D902C5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55357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7177-CC9B-4EB3-AD8D-863C2D902C53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39000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sz="1200" dirty="0" smtClean="0"/>
              <a:t>eykur möguleika margra sem annars sæju ekki fram á að fara í nám</a:t>
            </a:r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7177-CC9B-4EB3-AD8D-863C2D902C53}" type="slidenum">
              <a:rPr lang="is-IS" smtClean="0"/>
              <a:t>12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90022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7177-CC9B-4EB3-AD8D-863C2D902C53}" type="slidenum">
              <a:rPr lang="is-IS" smtClean="0"/>
              <a:t>13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19313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7177-CC9B-4EB3-AD8D-863C2D902C53}" type="slidenum">
              <a:rPr lang="is-IS" smtClean="0"/>
              <a:t>15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96763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7177-CC9B-4EB3-AD8D-863C2D902C53}" type="slidenum">
              <a:rPr lang="is-IS" smtClean="0"/>
              <a:t>16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2092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7177-CC9B-4EB3-AD8D-863C2D902C53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34345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baseline="0" dirty="0" smtClean="0"/>
              <a:t>.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7177-CC9B-4EB3-AD8D-863C2D902C53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13955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7177-CC9B-4EB3-AD8D-863C2D902C53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42955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7177-CC9B-4EB3-AD8D-863C2D902C53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55064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7177-CC9B-4EB3-AD8D-863C2D902C53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77287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7177-CC9B-4EB3-AD8D-863C2D902C53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84385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7177-CC9B-4EB3-AD8D-863C2D902C53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04410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7177-CC9B-4EB3-AD8D-863C2D902C53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570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88FD-6E03-4D13-8CA1-D43DE778A666}" type="datetime1">
              <a:rPr lang="is-IS" smtClean="0"/>
              <a:t>27.5.2015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58E288C-9179-46DB-AF32-6058C8EBE8E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7280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E339-7FB0-4626-9217-AAE7829DFFD8}" type="datetime1">
              <a:rPr lang="is-IS" smtClean="0"/>
              <a:t>27.5.2015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8BABDA0-FDB3-4F95-B839-24FAFFCEB7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192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9279-9839-4580-9C43-F6BBECB8C28D}" type="datetime1">
              <a:rPr lang="is-IS" smtClean="0"/>
              <a:t>27.5.2015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8BABDA0-FDB3-4F95-B839-24FAFFCEB7E1}" type="slidenum">
              <a:rPr lang="is-IS" smtClean="0"/>
              <a:t>‹#›</a:t>
            </a:fld>
            <a:endParaRPr lang="is-I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9239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4C41-000B-46FF-ABF1-0650019B5BE7}" type="datetime1">
              <a:rPr lang="is-IS" smtClean="0"/>
              <a:t>27.5.2015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BABDA0-FDB3-4F95-B839-24FAFFCEB7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75201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827B-5342-46FA-9D73-65B2874A372C}" type="datetime1">
              <a:rPr lang="is-IS" smtClean="0"/>
              <a:t>27.5.2015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BABDA0-FDB3-4F95-B839-24FAFFCEB7E1}" type="slidenum">
              <a:rPr lang="is-IS" smtClean="0"/>
              <a:t>‹#›</a:t>
            </a:fld>
            <a:endParaRPr lang="is-I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2249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014EB-1AA1-42C8-A647-755AA3FD3D5C}" type="datetime1">
              <a:rPr lang="is-IS" smtClean="0"/>
              <a:t>27.5.2015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BABDA0-FDB3-4F95-B839-24FAFFCEB7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42879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FE09-98E2-46AC-8DFA-D421A5856187}" type="datetime1">
              <a:rPr lang="is-IS" smtClean="0"/>
              <a:t>27.5.2015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59969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F50D-0690-4930-873E-AD9E18AD7E39}" type="datetime1">
              <a:rPr lang="is-IS" smtClean="0"/>
              <a:t>27.5.2015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1202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66CD-F013-4A48-808F-4C4F7F109A9E}" type="datetime1">
              <a:rPr lang="is-IS" smtClean="0"/>
              <a:t>27.5.2015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122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7FCD-1C3F-4EB0-8C18-1C31B17555A7}" type="datetime1">
              <a:rPr lang="is-IS" smtClean="0"/>
              <a:t>27.5.2015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8BABDA0-FDB3-4F95-B839-24FAFFCEB7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350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12F9-0C93-4373-A2CB-6FFA45793D74}" type="datetime1">
              <a:rPr lang="is-IS" smtClean="0"/>
              <a:t>27.5.2015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8BABDA0-FDB3-4F95-B839-24FAFFCEB7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8679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B37D-D041-418E-AF13-D050C59991EA}" type="datetime1">
              <a:rPr lang="is-IS" smtClean="0"/>
              <a:t>27.5.2015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8BABDA0-FDB3-4F95-B839-24FAFFCEB7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4355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1C3-3BA2-4D85-822A-4DFE99D74733}" type="datetime1">
              <a:rPr lang="is-IS" smtClean="0"/>
              <a:t>27.5.2015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4550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4346-08A0-416B-8248-F0D9820224AD}" type="datetime1">
              <a:rPr lang="is-IS" smtClean="0"/>
              <a:t>27.5.2015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6703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C88E-44EB-4920-B5A6-5272AC25ED38}" type="datetime1">
              <a:rPr lang="is-IS" smtClean="0"/>
              <a:t>27.5.2015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7656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EF56-77EB-4A9B-AD2F-65303803F56B}" type="datetime1">
              <a:rPr lang="is-IS" smtClean="0"/>
              <a:t>27.5.2015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BABDA0-FDB3-4F95-B839-24FAFFCEB7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2597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941B4-AE22-4977-AE12-9B55E36A6F50}" type="datetime1">
              <a:rPr lang="is-IS" smtClean="0"/>
              <a:t>27.5.2015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BABDA0-FDB3-4F95-B839-24FAFFCEB7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0520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ennsla.mss.is/mod/resource/view.php?id=120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1268760"/>
            <a:ext cx="6600451" cy="3004566"/>
          </a:xfrm>
        </p:spPr>
        <p:txBody>
          <a:bodyPr>
            <a:normAutofit/>
          </a:bodyPr>
          <a:lstStyle/>
          <a:p>
            <a:r>
              <a:rPr lang="is-IS" dirty="0" smtClean="0">
                <a:latin typeface="Calibri" panose="020F0502020204030204" pitchFamily="34" charset="0"/>
              </a:rPr>
              <a:t>Brúarnám</a:t>
            </a:r>
            <a:br>
              <a:rPr lang="is-IS" dirty="0" smtClean="0">
                <a:latin typeface="Calibri" panose="020F0502020204030204" pitchFamily="34" charset="0"/>
              </a:rPr>
            </a:br>
            <a:r>
              <a:rPr lang="is-IS" dirty="0" smtClean="0">
                <a:latin typeface="Calibri" panose="020F0502020204030204" pitchFamily="34" charset="0"/>
              </a:rPr>
              <a:t>Samstarf miðstöðva </a:t>
            </a:r>
            <a:br>
              <a:rPr lang="is-IS" dirty="0" smtClean="0">
                <a:latin typeface="Calibri" panose="020F0502020204030204" pitchFamily="34" charset="0"/>
              </a:rPr>
            </a:br>
            <a:r>
              <a:rPr lang="is-IS" dirty="0" smtClean="0">
                <a:latin typeface="Calibri" panose="020F0502020204030204" pitchFamily="34" charset="0"/>
              </a:rPr>
              <a:t>og notkun Lync</a:t>
            </a:r>
            <a:endParaRPr lang="is-I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s-IS" dirty="0" smtClean="0">
                <a:latin typeface="Calibri" panose="020F0502020204030204" pitchFamily="34" charset="0"/>
              </a:rPr>
              <a:t>Kynning á málþingi um fullorðins- og framhaldsfræðslu</a:t>
            </a:r>
          </a:p>
          <a:p>
            <a:r>
              <a:rPr lang="is-IS" dirty="0" smtClean="0">
                <a:latin typeface="Calibri" panose="020F0502020204030204" pitchFamily="34" charset="0"/>
              </a:rPr>
              <a:t>28. maí 2015</a:t>
            </a:r>
            <a:endParaRPr lang="is-I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 smtClean="0"/>
              <a:t>Eydís Katla Guðmundsdóttir og Særún Rósa Ástþórsdóttir</a:t>
            </a:r>
            <a:endParaRPr lang="is-I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288C-9179-46DB-AF32-6058C8EBE8E8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55781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Kennarinn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>
                <a:sym typeface="Wingdings" panose="05000000000000000000" pitchFamily="2" charset="2"/>
              </a:rPr>
              <a:t>Skipulag og kennsluáætlun </a:t>
            </a:r>
          </a:p>
          <a:p>
            <a:r>
              <a:rPr lang="is-IS" dirty="0" smtClean="0">
                <a:sym typeface="Wingdings" panose="05000000000000000000" pitchFamily="2" charset="2"/>
              </a:rPr>
              <a:t>Stjórnar því hvar athyglin er </a:t>
            </a:r>
          </a:p>
          <a:p>
            <a:r>
              <a:rPr lang="is-IS" dirty="0" smtClean="0">
                <a:sym typeface="Wingdings" panose="05000000000000000000" pitchFamily="2" charset="2"/>
              </a:rPr>
              <a:t>Samskipti </a:t>
            </a:r>
          </a:p>
          <a:p>
            <a:pPr lvl="1"/>
            <a:r>
              <a:rPr lang="is-IS" dirty="0" smtClean="0">
                <a:sym typeface="Wingdings" panose="05000000000000000000" pitchFamily="2" charset="2"/>
              </a:rPr>
              <a:t>Í skólastofunni </a:t>
            </a:r>
          </a:p>
          <a:p>
            <a:pPr lvl="1"/>
            <a:r>
              <a:rPr lang="is-IS" dirty="0" smtClean="0">
                <a:sym typeface="Wingdings" panose="05000000000000000000" pitchFamily="2" charset="2"/>
              </a:rPr>
              <a:t>Í gegnum netið </a:t>
            </a:r>
          </a:p>
          <a:p>
            <a:pPr lvl="1"/>
            <a:endParaRPr lang="is-IS" dirty="0" smtClean="0">
              <a:sym typeface="Wingdings" panose="05000000000000000000" pitchFamily="2" charset="2"/>
            </a:endParaRPr>
          </a:p>
          <a:p>
            <a:r>
              <a:rPr lang="is-IS" dirty="0" smtClean="0">
                <a:sym typeface="Wingdings" panose="05000000000000000000" pitchFamily="2" charset="2"/>
              </a:rPr>
              <a:t>Tengjast öllum hópnum á staðnum og fjarstöðum </a:t>
            </a:r>
          </a:p>
          <a:p>
            <a:r>
              <a:rPr lang="is-IS" dirty="0" smtClean="0">
                <a:sym typeface="Wingdings" panose="05000000000000000000" pitchFamily="2" charset="2"/>
              </a:rPr>
              <a:t>Stuttar upptökur </a:t>
            </a:r>
          </a:p>
          <a:p>
            <a:r>
              <a:rPr lang="is-IS" dirty="0" smtClean="0">
                <a:sym typeface="Wingdings" panose="05000000000000000000" pitchFamily="2" charset="2"/>
              </a:rPr>
              <a:t>Lifandi </a:t>
            </a:r>
            <a:endParaRPr lang="is-IS" dirty="0">
              <a:sym typeface="Wingdings" panose="05000000000000000000" pitchFamily="2" charset="2"/>
            </a:endParaRPr>
          </a:p>
          <a:p>
            <a:endParaRPr lang="is-IS" dirty="0">
              <a:sym typeface="Wingdings" panose="05000000000000000000" pitchFamily="2" charset="2"/>
            </a:endParaRP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97407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Nemandinn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934170"/>
            <a:ext cx="6591985" cy="3982558"/>
          </a:xfrm>
        </p:spPr>
        <p:txBody>
          <a:bodyPr>
            <a:normAutofit fontScale="92500" lnSpcReduction="10000"/>
          </a:bodyPr>
          <a:lstStyle/>
          <a:p>
            <a:r>
              <a:rPr lang="is-IS" sz="2400" dirty="0" smtClean="0"/>
              <a:t>Mætir áskorunum </a:t>
            </a:r>
          </a:p>
          <a:p>
            <a:r>
              <a:rPr lang="is-IS" sz="2400" dirty="0" smtClean="0"/>
              <a:t>Ólíkt námsumhverfi </a:t>
            </a:r>
          </a:p>
          <a:p>
            <a:r>
              <a:rPr lang="is-IS" sz="2400" dirty="0" smtClean="0"/>
              <a:t>Krefjandi </a:t>
            </a:r>
          </a:p>
          <a:p>
            <a:r>
              <a:rPr lang="is-IS" sz="2400" dirty="0" smtClean="0"/>
              <a:t>Virkur </a:t>
            </a:r>
          </a:p>
          <a:p>
            <a:r>
              <a:rPr lang="is-IS" sz="2400" dirty="0" smtClean="0"/>
              <a:t>Tilbúinn að tjá sig í gegnum myndavélar </a:t>
            </a:r>
          </a:p>
          <a:p>
            <a:r>
              <a:rPr lang="is-IS" sz="2400" dirty="0" smtClean="0"/>
              <a:t>Tengjast kennaranum þrátt fyrir fjarlægð</a:t>
            </a:r>
          </a:p>
          <a:p>
            <a:endParaRPr lang="is-IS" sz="2400" dirty="0"/>
          </a:p>
          <a:p>
            <a:r>
              <a:rPr lang="is-IS" sz="2400" dirty="0" smtClean="0"/>
              <a:t>Tengist öðrum á sama starfsvettvangi </a:t>
            </a:r>
          </a:p>
          <a:p>
            <a:r>
              <a:rPr lang="is-IS" sz="2400" dirty="0" smtClean="0"/>
              <a:t>Fagleg sýn á starfið </a:t>
            </a:r>
            <a:endParaRPr lang="is-IS" sz="2400" dirty="0" smtClean="0"/>
          </a:p>
          <a:p>
            <a:endParaRPr lang="is-IS" dirty="0" smtClean="0"/>
          </a:p>
          <a:p>
            <a:endParaRPr lang="is-IS" dirty="0" smtClean="0"/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98898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2682"/>
          </a:xfrm>
        </p:spPr>
        <p:txBody>
          <a:bodyPr/>
          <a:lstStyle/>
          <a:p>
            <a:r>
              <a:rPr lang="is-IS" dirty="0" smtClean="0"/>
              <a:t>Kostir og ávinningur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666" y="2276872"/>
            <a:ext cx="6591985" cy="3777622"/>
          </a:xfrm>
        </p:spPr>
        <p:txBody>
          <a:bodyPr>
            <a:normAutofit/>
          </a:bodyPr>
          <a:lstStyle/>
          <a:p>
            <a:r>
              <a:rPr lang="is-IS" sz="2400" dirty="0" smtClean="0"/>
              <a:t>Samstarf</a:t>
            </a:r>
            <a:endParaRPr lang="is-IS" sz="2200" dirty="0"/>
          </a:p>
          <a:p>
            <a:r>
              <a:rPr lang="is-IS" sz="2400" dirty="0" smtClean="0"/>
              <a:t>Nám í heimabyggð </a:t>
            </a:r>
          </a:p>
          <a:p>
            <a:r>
              <a:rPr lang="is-IS" sz="2400" dirty="0" smtClean="0"/>
              <a:t>Deila reynslu úr starfi og kynnast verklagi, stefnu og vinnustöðum </a:t>
            </a:r>
          </a:p>
          <a:p>
            <a:r>
              <a:rPr lang="is-IS" sz="2400" dirty="0" smtClean="0"/>
              <a:t>Tækni í námi! </a:t>
            </a:r>
          </a:p>
          <a:p>
            <a:endParaRPr lang="is-IS" sz="2400" dirty="0" smtClean="0"/>
          </a:p>
          <a:p>
            <a:endParaRPr lang="is-I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12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447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Áskoranir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666" y="2131593"/>
            <a:ext cx="6591985" cy="3777622"/>
          </a:xfrm>
        </p:spPr>
        <p:txBody>
          <a:bodyPr>
            <a:normAutofit/>
          </a:bodyPr>
          <a:lstStyle/>
          <a:p>
            <a:r>
              <a:rPr lang="is-IS" sz="2400" dirty="0" smtClean="0"/>
              <a:t>Tæknilegir erfiðleikar</a:t>
            </a:r>
          </a:p>
          <a:p>
            <a:pPr lvl="1"/>
            <a:r>
              <a:rPr lang="is-IS" sz="2200" dirty="0"/>
              <a:t>Óstöðug tenging</a:t>
            </a:r>
          </a:p>
          <a:p>
            <a:pPr lvl="1"/>
            <a:r>
              <a:rPr lang="is-IS" sz="2200" dirty="0"/>
              <a:t>Óútskýrt tæknivesen </a:t>
            </a:r>
          </a:p>
          <a:p>
            <a:pPr lvl="1"/>
            <a:r>
              <a:rPr lang="is-IS" sz="2200" dirty="0"/>
              <a:t>Hljóð og mynd – mismikil gæði</a:t>
            </a:r>
          </a:p>
          <a:p>
            <a:r>
              <a:rPr lang="is-IS" sz="2400" dirty="0" smtClean="0"/>
              <a:t>Þolinmæði og úrræðasemi </a:t>
            </a:r>
          </a:p>
          <a:p>
            <a:r>
              <a:rPr lang="is-IS" sz="2400" dirty="0" smtClean="0"/>
              <a:t>Meta heildarstöðuna </a:t>
            </a:r>
          </a:p>
          <a:p>
            <a:endParaRPr lang="is-IS" sz="2400" dirty="0" smtClean="0"/>
          </a:p>
          <a:p>
            <a:endParaRPr lang="is-IS" sz="2400" dirty="0" smtClean="0"/>
          </a:p>
          <a:p>
            <a:pPr marL="457200" lvl="1" indent="0">
              <a:buNone/>
            </a:pPr>
            <a:endParaRPr lang="is-IS" sz="2200" dirty="0" smtClean="0"/>
          </a:p>
          <a:p>
            <a:endParaRPr lang="is-I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13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009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Á döfinni: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700808"/>
            <a:ext cx="6591985" cy="3777622"/>
          </a:xfrm>
        </p:spPr>
        <p:txBody>
          <a:bodyPr>
            <a:normAutofit/>
          </a:bodyPr>
          <a:lstStyle/>
          <a:p>
            <a:endParaRPr lang="is-IS" sz="2400" dirty="0" smtClean="0"/>
          </a:p>
          <a:p>
            <a:r>
              <a:rPr lang="is-IS" sz="2400" dirty="0" smtClean="0"/>
              <a:t>Útskrift </a:t>
            </a:r>
            <a:r>
              <a:rPr lang="is-IS" sz="2400" dirty="0" smtClean="0"/>
              <a:t>2014 – </a:t>
            </a:r>
            <a:r>
              <a:rPr lang="is-IS" sz="2400" dirty="0" smtClean="0"/>
              <a:t>Félagsliðabrú</a:t>
            </a:r>
          </a:p>
          <a:p>
            <a:pPr lvl="1"/>
            <a:r>
              <a:rPr lang="is-IS" sz="2200" dirty="0" smtClean="0"/>
              <a:t>Félag  félagsliða </a:t>
            </a:r>
          </a:p>
          <a:p>
            <a:pPr lvl="1"/>
            <a:r>
              <a:rPr lang="is-IS" sz="2200" dirty="0" smtClean="0"/>
              <a:t>Hátíðleg stund </a:t>
            </a:r>
          </a:p>
          <a:p>
            <a:pPr marL="457200" lvl="1" indent="0">
              <a:buNone/>
            </a:pPr>
            <a:endParaRPr lang="is-IS" sz="2200" dirty="0" smtClean="0"/>
          </a:p>
          <a:p>
            <a:r>
              <a:rPr lang="is-IS" sz="2400" dirty="0" smtClean="0"/>
              <a:t>Útskrift vor 2015 – Leikskólaliðabrú</a:t>
            </a:r>
          </a:p>
          <a:p>
            <a:endParaRPr lang="is-I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14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24895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Næstu skref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925588"/>
            <a:ext cx="6591985" cy="3024336"/>
          </a:xfrm>
        </p:spPr>
        <p:txBody>
          <a:bodyPr/>
          <a:lstStyle/>
          <a:p>
            <a:r>
              <a:rPr lang="is-IS" sz="2400" dirty="0" smtClean="0"/>
              <a:t>Vendikennsla </a:t>
            </a:r>
            <a:endParaRPr lang="is-IS" sz="2400" dirty="0" smtClean="0"/>
          </a:p>
          <a:p>
            <a:r>
              <a:rPr lang="is-IS" sz="2400" dirty="0" smtClean="0"/>
              <a:t>Styttri </a:t>
            </a:r>
            <a:r>
              <a:rPr lang="is-IS" sz="2400" dirty="0" smtClean="0"/>
              <a:t>kennslustundir </a:t>
            </a:r>
          </a:p>
          <a:p>
            <a:r>
              <a:rPr lang="is-IS" sz="2400" dirty="0" smtClean="0"/>
              <a:t>Meiri virkni frá nemendum </a:t>
            </a:r>
          </a:p>
          <a:p>
            <a:r>
              <a:rPr lang="is-IS" sz="2400" dirty="0" smtClean="0"/>
              <a:t>Skýrari og betri undirbúningur til kennara </a:t>
            </a:r>
          </a:p>
          <a:p>
            <a:pPr lvl="1"/>
            <a:r>
              <a:rPr lang="is-IS" sz="2400" dirty="0" smtClean="0"/>
              <a:t>Uppfæra leiðbeiningar </a:t>
            </a:r>
          </a:p>
          <a:p>
            <a:pPr lvl="1"/>
            <a:r>
              <a:rPr lang="is-IS" sz="2400" dirty="0" smtClean="0"/>
              <a:t>Auka aðgengi að upplýsingum </a:t>
            </a: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15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269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16</a:t>
            </a:fld>
            <a:endParaRPr lang="is-IS"/>
          </a:p>
        </p:txBody>
      </p:sp>
      <p:pic>
        <p:nvPicPr>
          <p:cNvPr id="1026" name="Picture 2" descr="Myndaniðurstaða fyrir connection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415" y="2780928"/>
            <a:ext cx="5611812" cy="260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11760" y="1906779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3200" b="1" dirty="0"/>
              <a:t>Takk fyrir að hlusta! </a:t>
            </a:r>
          </a:p>
        </p:txBody>
      </p:sp>
    </p:spTree>
    <p:extLst>
      <p:ext uri="{BB962C8B-B14F-4D97-AF65-F5344CB8AC3E}">
        <p14:creationId xmlns:p14="http://schemas.microsoft.com/office/powerpoint/2010/main" val="141689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Aðdragandi </a:t>
            </a:r>
            <a:endParaRPr lang="is-I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3600" dirty="0" smtClean="0"/>
              <a:t>Félagsliðabrú – haust 2012</a:t>
            </a:r>
          </a:p>
          <a:p>
            <a:pPr lvl="1"/>
            <a:r>
              <a:rPr lang="is-IS" sz="2400" dirty="0" smtClean="0"/>
              <a:t>Samvinna FSS og MSS </a:t>
            </a:r>
          </a:p>
          <a:p>
            <a:r>
              <a:rPr lang="is-IS" sz="3600" dirty="0" smtClean="0"/>
              <a:t>Fjarkennsla í gegnum     Emission</a:t>
            </a:r>
          </a:p>
          <a:p>
            <a:r>
              <a:rPr lang="is-IS" sz="3600" dirty="0" smtClean="0"/>
              <a:t>Janúar 2013 – Lync</a:t>
            </a:r>
            <a:endParaRPr lang="is-I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94355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Staðan í dag: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666" y="1562775"/>
            <a:ext cx="6591985" cy="4752529"/>
          </a:xfrm>
        </p:spPr>
        <p:txBody>
          <a:bodyPr numCol="2">
            <a:normAutofit lnSpcReduction="10000"/>
          </a:bodyPr>
          <a:lstStyle/>
          <a:p>
            <a:r>
              <a:rPr lang="is-IS" sz="2400" b="1" u="sng" dirty="0" smtClean="0"/>
              <a:t>Þrjár </a:t>
            </a:r>
            <a:r>
              <a:rPr lang="is-IS" sz="2400" b="1" u="sng" dirty="0"/>
              <a:t>brýr í gangi vorið </a:t>
            </a:r>
            <a:r>
              <a:rPr lang="is-IS" sz="2400" b="1" u="sng" dirty="0" smtClean="0"/>
              <a:t>2015</a:t>
            </a:r>
            <a:br>
              <a:rPr lang="is-IS" sz="2400" b="1" u="sng" dirty="0" smtClean="0"/>
            </a:br>
            <a:endParaRPr lang="is-IS" sz="2400" b="1" u="sng" dirty="0" smtClean="0"/>
          </a:p>
          <a:p>
            <a:r>
              <a:rPr lang="is-IS" sz="2200" dirty="0" smtClean="0"/>
              <a:t>Leikskólaliðabrú</a:t>
            </a:r>
          </a:p>
          <a:p>
            <a:pPr marL="342900" lvl="1" indent="-342900"/>
            <a:r>
              <a:rPr lang="is-IS" sz="2200" dirty="0"/>
              <a:t>Leikskóla- og </a:t>
            </a:r>
            <a:r>
              <a:rPr lang="is-IS" sz="2200" dirty="0" smtClean="0"/>
              <a:t>stuðningsfulltrúabrú</a:t>
            </a:r>
          </a:p>
          <a:p>
            <a:pPr marL="742950" lvl="2" indent="-342900"/>
            <a:r>
              <a:rPr lang="is-IS" sz="2000" dirty="0"/>
              <a:t>Hófst haustið </a:t>
            </a:r>
            <a:r>
              <a:rPr lang="is-IS" sz="2000" dirty="0" smtClean="0"/>
              <a:t>2014</a:t>
            </a:r>
          </a:p>
          <a:p>
            <a:r>
              <a:rPr lang="is-IS" sz="2200" dirty="0" smtClean="0"/>
              <a:t>Félagsliðabrú </a:t>
            </a:r>
          </a:p>
          <a:p>
            <a:pPr lvl="1"/>
            <a:r>
              <a:rPr lang="is-IS" sz="2000" dirty="0"/>
              <a:t>Hófst haustið 2014</a:t>
            </a:r>
          </a:p>
          <a:p>
            <a:pPr marL="914400" lvl="2" indent="0">
              <a:buNone/>
            </a:pPr>
            <a:endParaRPr lang="is-IS" sz="2000" dirty="0" smtClean="0"/>
          </a:p>
          <a:p>
            <a:pPr marL="914400" lvl="2" indent="0">
              <a:buNone/>
            </a:pPr>
            <a:endParaRPr lang="is-IS" sz="2000" dirty="0"/>
          </a:p>
          <a:p>
            <a:pPr marL="914400" lvl="2" indent="0">
              <a:buNone/>
            </a:pPr>
            <a:endParaRPr lang="is-IS" sz="2000" dirty="0"/>
          </a:p>
          <a:p>
            <a:r>
              <a:rPr lang="is-IS" sz="2200" b="1" u="sng" dirty="0" smtClean="0"/>
              <a:t>Þátttakendur</a:t>
            </a:r>
          </a:p>
          <a:p>
            <a:pPr lvl="1"/>
            <a:r>
              <a:rPr lang="is-IS" sz="2000" dirty="0" smtClean="0"/>
              <a:t>Höfn</a:t>
            </a:r>
          </a:p>
          <a:p>
            <a:pPr lvl="1"/>
            <a:r>
              <a:rPr lang="is-IS" sz="2000" dirty="0" smtClean="0"/>
              <a:t>Kirkjubæjarklaustur</a:t>
            </a:r>
          </a:p>
          <a:p>
            <a:pPr lvl="1"/>
            <a:r>
              <a:rPr lang="is-IS" sz="2000" dirty="0" smtClean="0"/>
              <a:t>Vík</a:t>
            </a:r>
          </a:p>
          <a:p>
            <a:pPr lvl="1"/>
            <a:r>
              <a:rPr lang="is-IS" sz="2000" dirty="0" smtClean="0"/>
              <a:t>Drangshlíðardalur </a:t>
            </a:r>
            <a:r>
              <a:rPr lang="is-IS" sz="2000" dirty="0"/>
              <a:t>(</a:t>
            </a:r>
            <a:r>
              <a:rPr lang="is-IS" sz="2000" dirty="0" smtClean="0"/>
              <a:t>sveitabær)</a:t>
            </a:r>
          </a:p>
          <a:p>
            <a:pPr lvl="1"/>
            <a:r>
              <a:rPr lang="is-IS" sz="2000" dirty="0" smtClean="0"/>
              <a:t>Hvolsvöllur</a:t>
            </a:r>
          </a:p>
          <a:p>
            <a:pPr lvl="1"/>
            <a:r>
              <a:rPr lang="is-IS" sz="2000" dirty="0" smtClean="0"/>
              <a:t>Þorlákshöfn</a:t>
            </a:r>
            <a:br>
              <a:rPr lang="is-IS" sz="2000" dirty="0" smtClean="0"/>
            </a:br>
            <a:r>
              <a:rPr lang="is-IS" sz="2000" dirty="0" smtClean="0"/>
              <a:t>(heimahús)</a:t>
            </a:r>
          </a:p>
          <a:p>
            <a:pPr lvl="1"/>
            <a:r>
              <a:rPr lang="is-IS" sz="2000" dirty="0" smtClean="0"/>
              <a:t>Selfoss </a:t>
            </a:r>
          </a:p>
          <a:p>
            <a:pPr lvl="1"/>
            <a:r>
              <a:rPr lang="is-IS" sz="2000" dirty="0" smtClean="0"/>
              <a:t>Reykjanesbær</a:t>
            </a:r>
            <a:endParaRPr lang="is-IS" sz="2000" dirty="0"/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11826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Fyrirkomulag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sz="2400" dirty="0" smtClean="0"/>
              <a:t>Kennarar – ýmist í Reykjanesbæ eða á Selfossi</a:t>
            </a:r>
          </a:p>
          <a:p>
            <a:r>
              <a:rPr lang="is-IS" sz="2400" dirty="0" smtClean="0"/>
              <a:t>Tvö fög kennd í einu fyrri hluta annar síðan eitt fag</a:t>
            </a:r>
          </a:p>
          <a:p>
            <a:r>
              <a:rPr lang="is-IS" sz="2400" dirty="0" smtClean="0"/>
              <a:t>Þátttakendur - af starfssvæði stöðvanna</a:t>
            </a:r>
          </a:p>
          <a:p>
            <a:r>
              <a:rPr lang="is-IS" sz="2400" dirty="0" smtClean="0"/>
              <a:t>Mætingarskráning</a:t>
            </a:r>
          </a:p>
          <a:p>
            <a:r>
              <a:rPr lang="is-IS" sz="2400" dirty="0" smtClean="0"/>
              <a:t>Námskeiðsmat </a:t>
            </a:r>
          </a:p>
          <a:p>
            <a:r>
              <a:rPr lang="is-IS" sz="2400" dirty="0" smtClean="0"/>
              <a:t>Kennslukerfi MSS </a:t>
            </a:r>
          </a:p>
          <a:p>
            <a:r>
              <a:rPr lang="is-IS" sz="2400" dirty="0" smtClean="0"/>
              <a:t>Námsmat – einstaklingsverkefni, hópverkefni, ritgerðir og próf</a:t>
            </a:r>
          </a:p>
          <a:p>
            <a:endParaRPr lang="is-I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0642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09"/>
            <a:ext cx="6589199" cy="1284903"/>
          </a:xfrm>
        </p:spPr>
        <p:txBody>
          <a:bodyPr>
            <a:normAutofit/>
          </a:bodyPr>
          <a:lstStyle/>
          <a:p>
            <a:r>
              <a:rPr lang="is-IS" dirty="0" smtClean="0"/>
              <a:t>Kennslukerfi MSS</a:t>
            </a:r>
            <a:br>
              <a:rPr lang="is-IS" dirty="0" smtClean="0"/>
            </a:b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909012"/>
            <a:ext cx="6591985" cy="4002210"/>
          </a:xfrm>
        </p:spPr>
        <p:txBody>
          <a:bodyPr/>
          <a:lstStyle/>
          <a:p>
            <a:endParaRPr lang="is-IS" dirty="0" smtClean="0"/>
          </a:p>
          <a:p>
            <a:r>
              <a:rPr lang="is-IS" dirty="0" smtClean="0"/>
              <a:t>Allt efni er sett inná kennslukerfið – moodle </a:t>
            </a:r>
          </a:p>
          <a:p>
            <a:r>
              <a:rPr lang="is-IS" dirty="0" smtClean="0"/>
              <a:t>Upptökur úr kennslustundum </a:t>
            </a:r>
          </a:p>
          <a:p>
            <a:r>
              <a:rPr lang="is-IS" dirty="0" smtClean="0"/>
              <a:t>Samskipti við nemendur - kynningar </a:t>
            </a:r>
          </a:p>
          <a:p>
            <a:pPr marL="0" indent="0">
              <a:buNone/>
            </a:pPr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 smtClean="0"/>
              <a:t>Eydís Katla Guðmundsdóttir og Særún Rósa Ástþórsdóttir</a:t>
            </a:r>
            <a:endParaRPr lang="is-I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5</a:t>
            </a:fld>
            <a:endParaRPr lang="is-I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410" y="3789040"/>
            <a:ext cx="8076497" cy="127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59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2682"/>
          </a:xfrm>
        </p:spPr>
        <p:txBody>
          <a:bodyPr/>
          <a:lstStyle/>
          <a:p>
            <a:r>
              <a:rPr lang="is-IS" dirty="0" smtClean="0"/>
              <a:t>Lync – notkun og möguleikar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58068"/>
            <a:ext cx="7562800" cy="4176464"/>
          </a:xfrm>
        </p:spPr>
        <p:txBody>
          <a:bodyPr/>
          <a:lstStyle/>
          <a:p>
            <a:endParaRPr lang="is-IS" dirty="0" smtClean="0"/>
          </a:p>
          <a:p>
            <a:r>
              <a:rPr lang="is-IS" sz="2400" dirty="0" smtClean="0"/>
              <a:t>Fyrirkomulag </a:t>
            </a:r>
            <a:r>
              <a:rPr lang="is-IS" sz="2400" dirty="0"/>
              <a:t>tenginga – fundarboð fyrirfram </a:t>
            </a:r>
            <a:r>
              <a:rPr lang="is-IS" sz="2400" dirty="0" smtClean="0"/>
              <a:t>ákveðin og tengd við dagatal í Outlook </a:t>
            </a:r>
          </a:p>
          <a:p>
            <a:r>
              <a:rPr lang="is-IS" sz="2400" dirty="0" smtClean="0"/>
              <a:t>Hver brú/fjarstaður  hefur sinn aðgang </a:t>
            </a:r>
          </a:p>
          <a:p>
            <a:r>
              <a:rPr lang="is-IS" sz="2400" dirty="0" smtClean="0"/>
              <a:t>Góð myndavél – wide range </a:t>
            </a:r>
          </a:p>
          <a:p>
            <a:r>
              <a:rPr lang="is-IS" sz="2400" dirty="0" smtClean="0"/>
              <a:t>Framlenging á snúru – færanleiki </a:t>
            </a:r>
          </a:p>
          <a:p>
            <a:r>
              <a:rPr lang="is-IS" sz="2400" dirty="0"/>
              <a:t>Kennari – nemendur/nemendur – nemendur</a:t>
            </a:r>
          </a:p>
          <a:p>
            <a:r>
              <a:rPr lang="is-IS" sz="2400" dirty="0"/>
              <a:t>Samvinna </a:t>
            </a:r>
            <a:endParaRPr lang="is-IS" sz="2400" dirty="0"/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453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570253"/>
            <a:ext cx="6589199" cy="914531"/>
          </a:xfrm>
        </p:spPr>
        <p:txBody>
          <a:bodyPr/>
          <a:lstStyle/>
          <a:p>
            <a:r>
              <a:rPr lang="is-IS" dirty="0" smtClean="0"/>
              <a:t>Lync – tengiliðir og dagatal </a:t>
            </a:r>
            <a:endParaRPr lang="is-I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31640" y="1628800"/>
            <a:ext cx="3324174" cy="377825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7</a:t>
            </a:fld>
            <a:endParaRPr lang="is-I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1700808"/>
            <a:ext cx="3675631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2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Upptökur úr kennslustund 	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807" y="2420888"/>
            <a:ext cx="6591985" cy="3777622"/>
          </a:xfrm>
        </p:spPr>
        <p:txBody>
          <a:bodyPr>
            <a:normAutofit lnSpcReduction="10000"/>
          </a:bodyPr>
          <a:lstStyle/>
          <a:p>
            <a:r>
              <a:rPr lang="is-IS" sz="2400" dirty="0" smtClean="0">
                <a:hlinkClick r:id="rId3"/>
              </a:rPr>
              <a:t>Þroski og þróun leikskólabarna </a:t>
            </a:r>
            <a:r>
              <a:rPr lang="is-IS" sz="2400" dirty="0" smtClean="0"/>
              <a:t>– leikskólabrú</a:t>
            </a:r>
          </a:p>
          <a:p>
            <a:r>
              <a:rPr lang="is-IS" sz="2400" dirty="0" smtClean="0"/>
              <a:t>Kynningar frá nemendum </a:t>
            </a:r>
            <a:endParaRPr lang="is-IS" sz="2400" dirty="0"/>
          </a:p>
          <a:p>
            <a:endParaRPr lang="is-IS" sz="2400" dirty="0" smtClean="0"/>
          </a:p>
          <a:p>
            <a:r>
              <a:rPr lang="is-IS" sz="2400" dirty="0" smtClean="0"/>
              <a:t>Að mörgu að hyggja: </a:t>
            </a:r>
          </a:p>
          <a:p>
            <a:pPr lvl="1"/>
            <a:r>
              <a:rPr lang="is-IS" sz="2400" dirty="0" smtClean="0"/>
              <a:t>Öryggi í mynd</a:t>
            </a:r>
          </a:p>
          <a:p>
            <a:pPr lvl="1"/>
            <a:r>
              <a:rPr lang="is-IS" sz="2400" dirty="0" smtClean="0"/>
              <a:t>Virkar hljóðið </a:t>
            </a:r>
          </a:p>
          <a:p>
            <a:pPr lvl="1"/>
            <a:r>
              <a:rPr lang="is-IS" sz="2400" dirty="0" smtClean="0"/>
              <a:t>Fá allir að tjá sig</a:t>
            </a:r>
          </a:p>
          <a:p>
            <a:pPr marL="457200" lvl="1" indent="0">
              <a:buNone/>
            </a:pPr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0704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Verkefnastjórinn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2129586"/>
            <a:ext cx="6591985" cy="3777622"/>
          </a:xfrm>
        </p:spPr>
        <p:txBody>
          <a:bodyPr>
            <a:normAutofit/>
          </a:bodyPr>
          <a:lstStyle/>
          <a:p>
            <a:r>
              <a:rPr lang="is-IS" sz="2400" dirty="0" smtClean="0"/>
              <a:t>Hafa greiðan aðgang að ,,tölvutæknisnillingi“ </a:t>
            </a:r>
            <a:r>
              <a:rPr lang="is-IS" sz="240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is-IS" sz="2400" dirty="0" smtClean="0">
                <a:sym typeface="Wingdings" panose="05000000000000000000" pitchFamily="2" charset="2"/>
              </a:rPr>
              <a:t>Fikta sig áfram – læra af reynslunni </a:t>
            </a:r>
            <a:endParaRPr lang="is-IS" sz="2400" dirty="0" smtClean="0">
              <a:sym typeface="Wingdings" panose="05000000000000000000" pitchFamily="2" charset="2"/>
            </a:endParaRPr>
          </a:p>
          <a:p>
            <a:r>
              <a:rPr lang="is-IS" sz="2400" dirty="0" smtClean="0">
                <a:sym typeface="Wingdings" panose="05000000000000000000" pitchFamily="2" charset="2"/>
              </a:rPr>
              <a:t>Stuðningur í fjarkennslu</a:t>
            </a:r>
          </a:p>
          <a:p>
            <a:pPr lvl="1"/>
            <a:r>
              <a:rPr lang="is-IS" sz="2200" dirty="0" smtClean="0">
                <a:sym typeface="Wingdings" panose="05000000000000000000" pitchFamily="2" charset="2"/>
              </a:rPr>
              <a:t>Nemendur – þegar kennarinn er ekki á staðnum</a:t>
            </a:r>
          </a:p>
          <a:p>
            <a:pPr lvl="1"/>
            <a:r>
              <a:rPr lang="is-IS" sz="2200" dirty="0" smtClean="0">
                <a:sym typeface="Wingdings" panose="05000000000000000000" pitchFamily="2" charset="2"/>
              </a:rPr>
              <a:t>Kennarar – þegar nemendur eru ekki á </a:t>
            </a:r>
            <a:r>
              <a:rPr lang="is-IS" sz="2200" dirty="0" smtClean="0">
                <a:sym typeface="Wingdings" panose="05000000000000000000" pitchFamily="2" charset="2"/>
              </a:rPr>
              <a:t>staðnum</a:t>
            </a:r>
          </a:p>
          <a:p>
            <a:pPr marL="457200" lvl="1" indent="0">
              <a:buNone/>
            </a:pPr>
            <a:endParaRPr lang="is-I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Eydís Katla Guðmundsdóttir og Særún Rósa Ástþórsdóttir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BDA0-FDB3-4F95-B839-24FAFFCEB7E1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3756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490</Words>
  <Application>Microsoft Office PowerPoint</Application>
  <PresentationFormat>On-screen Show (4:3)</PresentationFormat>
  <Paragraphs>161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Wingdings</vt:lpstr>
      <vt:lpstr>Wingdings 3</vt:lpstr>
      <vt:lpstr>Wisp</vt:lpstr>
      <vt:lpstr>Brúarnám Samstarf miðstöðva  og notkun Lync</vt:lpstr>
      <vt:lpstr>Aðdragandi </vt:lpstr>
      <vt:lpstr>Staðan í dag: </vt:lpstr>
      <vt:lpstr>Fyrirkomulag</vt:lpstr>
      <vt:lpstr>Kennslukerfi MSS </vt:lpstr>
      <vt:lpstr>Lync – notkun og möguleikar </vt:lpstr>
      <vt:lpstr>Lync – tengiliðir og dagatal </vt:lpstr>
      <vt:lpstr>Upptökur úr kennslustund  </vt:lpstr>
      <vt:lpstr>Verkefnastjórinn </vt:lpstr>
      <vt:lpstr>Kennarinn </vt:lpstr>
      <vt:lpstr>Nemandinn </vt:lpstr>
      <vt:lpstr>Kostir og ávinningur </vt:lpstr>
      <vt:lpstr>Áskoranir </vt:lpstr>
      <vt:lpstr>Á döfinni: </vt:lpstr>
      <vt:lpstr>Næstu skref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Raunfærnimat fyrir stuðningsfulltrúa og skólaliða</dc:title>
  <dc:creator>eydis</dc:creator>
  <cp:lastModifiedBy>Særún Ástþórsdóttir</cp:lastModifiedBy>
  <cp:revision>83</cp:revision>
  <cp:lastPrinted>2014-03-04T13:46:26Z</cp:lastPrinted>
  <dcterms:created xsi:type="dcterms:W3CDTF">2014-02-28T08:21:19Z</dcterms:created>
  <dcterms:modified xsi:type="dcterms:W3CDTF">2015-05-27T09:03:44Z</dcterms:modified>
</cp:coreProperties>
</file>